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3" r:id="rId4"/>
    <p:sldId id="257" r:id="rId5"/>
    <p:sldId id="261" r:id="rId6"/>
    <p:sldId id="258" r:id="rId7"/>
    <p:sldId id="259" r:id="rId8"/>
    <p:sldId id="264" r:id="rId9"/>
    <p:sldId id="265" r:id="rId10"/>
    <p:sldId id="260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362CFA-F065-46C3-B173-75E38C1BFB16}" type="datetimeFigureOut">
              <a:rPr lang="en-IN" smtClean="0"/>
              <a:t>29-11-2014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20E26F-B3CF-4803-BD83-FE32ED8959F8}" type="slidenum">
              <a:rPr lang="en-IN" smtClean="0"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Thermal effects in 2D and 3D FEM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005064"/>
            <a:ext cx="7854696" cy="1752600"/>
          </a:xfrm>
        </p:spPr>
        <p:txBody>
          <a:bodyPr/>
          <a:lstStyle/>
          <a:p>
            <a:r>
              <a:rPr lang="en-US" sz="2000" dirty="0" smtClean="0"/>
              <a:t>Submitted for the partial fulfillment for me 237 </a:t>
            </a:r>
          </a:p>
          <a:p>
            <a:r>
              <a:rPr lang="en-US" dirty="0" smtClean="0"/>
              <a:t>By </a:t>
            </a:r>
            <a:r>
              <a:rPr lang="en-US" dirty="0" smtClean="0"/>
              <a:t>:- Great Chayran</a:t>
            </a:r>
          </a:p>
          <a:p>
            <a:r>
              <a:rPr lang="en-US" dirty="0" smtClean="0"/>
              <a:t>Guided by:- Prof. G.K.Ananthasuresh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8871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Thermal effects are included successfully in FEM program.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632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Questions ?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92322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Introduction</a:t>
            </a:r>
          </a:p>
          <a:p>
            <a:r>
              <a:rPr lang="en-US" sz="3200" dirty="0" smtClean="0">
                <a:latin typeface="+mj-lt"/>
              </a:rPr>
              <a:t>2D code</a:t>
            </a:r>
          </a:p>
          <a:p>
            <a:r>
              <a:rPr lang="en-US" sz="3200" dirty="0" smtClean="0">
                <a:latin typeface="+mj-lt"/>
              </a:rPr>
              <a:t>3D code</a:t>
            </a:r>
          </a:p>
          <a:p>
            <a:r>
              <a:rPr lang="en-US" sz="3200" dirty="0">
                <a:latin typeface="+mj-lt"/>
              </a:rPr>
              <a:t>M</a:t>
            </a:r>
            <a:r>
              <a:rPr lang="en-US" sz="3200" dirty="0" smtClean="0">
                <a:latin typeface="+mj-lt"/>
              </a:rPr>
              <a:t>atlab</a:t>
            </a:r>
          </a:p>
          <a:p>
            <a:r>
              <a:rPr lang="en-US" sz="3200" dirty="0" smtClean="0">
                <a:latin typeface="+mj-lt"/>
              </a:rPr>
              <a:t>Results</a:t>
            </a:r>
          </a:p>
          <a:p>
            <a:r>
              <a:rPr lang="en-US" sz="3200" dirty="0" smtClean="0">
                <a:latin typeface="+mj-lt"/>
              </a:rPr>
              <a:t>conclusion</a:t>
            </a:r>
            <a:endParaRPr lang="en-IN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010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US" dirty="0" smtClean="0"/>
              <a:t> Thermal Expansion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Change in length of element considered in direction along the axis of element.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Coefficient of thermal expansion is predefined in program but can be asked by the user as input.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 Change in young’s modulus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Given in the file defined by user.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Change in young’s modulus can be calculated afterwards.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5701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 Code for Thermal Effect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Equation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th</a:t>
            </a:r>
            <a:r>
              <a:rPr lang="en-US" dirty="0" smtClean="0"/>
              <a:t>(expanded length)=L</a:t>
            </a:r>
            <a:r>
              <a:rPr lang="en-US" baseline="-25000" dirty="0" smtClean="0"/>
              <a:t>o</a:t>
            </a:r>
            <a:r>
              <a:rPr lang="en-US" dirty="0" smtClean="0"/>
              <a:t>(1+</a:t>
            </a:r>
            <a:r>
              <a:rPr lang="el-GR" dirty="0" smtClean="0"/>
              <a:t>α</a:t>
            </a:r>
            <a:r>
              <a:rPr lang="en-US" dirty="0" smtClean="0"/>
              <a:t>(T-T</a:t>
            </a:r>
            <a:r>
              <a:rPr lang="en-US" baseline="-25000" dirty="0" smtClean="0"/>
              <a:t>o</a:t>
            </a:r>
            <a:r>
              <a:rPr lang="en-US" dirty="0" smtClean="0"/>
              <a:t>))</a:t>
            </a:r>
          </a:p>
          <a:p>
            <a:r>
              <a:rPr lang="en-US" dirty="0" smtClean="0"/>
              <a:t>Element </a:t>
            </a:r>
            <a:r>
              <a:rPr lang="en-US" dirty="0" smtClean="0"/>
              <a:t>Temp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Temperature Input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Element temperature are given in elem.dat file in the last column 7.</a:t>
            </a:r>
          </a:p>
          <a:p>
            <a:r>
              <a:rPr lang="en-US" dirty="0" smtClean="0"/>
              <a:t>Ambient Temperature is asked during the run of program.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779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D Code for </a:t>
            </a:r>
            <a:r>
              <a:rPr lang="en-US" dirty="0"/>
              <a:t>T</a:t>
            </a:r>
            <a:r>
              <a:rPr lang="en-US" dirty="0" smtClean="0"/>
              <a:t>hermal Effect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 File</a:t>
            </a:r>
            <a:r>
              <a:rPr lang="en-IN" dirty="0" smtClean="0"/>
              <a:t>:-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Temperature  Input.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Element Temperature in the element file</a:t>
            </a:r>
          </a:p>
          <a:p>
            <a:r>
              <a:rPr lang="en-US" dirty="0"/>
              <a:t> </a:t>
            </a:r>
            <a:r>
              <a:rPr lang="en-US" dirty="0" smtClean="0"/>
              <a:t>Ambient Temperature at the running of program</a:t>
            </a:r>
          </a:p>
        </p:txBody>
      </p:sp>
    </p:spTree>
    <p:extLst>
      <p:ext uri="{BB962C8B-B14F-4D97-AF65-F5344CB8AC3E}">
        <p14:creationId xmlns:p14="http://schemas.microsoft.com/office/powerpoint/2010/main" val="52551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Program Structure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Loading of input file from user.</a:t>
            </a:r>
          </a:p>
          <a:p>
            <a:r>
              <a:rPr lang="en-US" dirty="0" smtClean="0"/>
              <a:t>Calculation the length of each element.</a:t>
            </a:r>
          </a:p>
          <a:p>
            <a:r>
              <a:rPr lang="en-US" dirty="0" smtClean="0"/>
              <a:t>Plotting the initial configuration.</a:t>
            </a:r>
          </a:p>
          <a:p>
            <a:r>
              <a:rPr lang="en-US" dirty="0" smtClean="0"/>
              <a:t>Passing the length ,coordinates of nodes ,etc.</a:t>
            </a:r>
          </a:p>
          <a:p>
            <a:r>
              <a:rPr lang="en-US" dirty="0" smtClean="0"/>
              <a:t>Calculating the change in length of elements.</a:t>
            </a:r>
          </a:p>
          <a:p>
            <a:r>
              <a:rPr lang="en-US" dirty="0" smtClean="0"/>
              <a:t>Applying the boundary condition.</a:t>
            </a:r>
          </a:p>
          <a:p>
            <a:r>
              <a:rPr lang="en-US" dirty="0" smtClean="0"/>
              <a:t>Calculating he new node coordinates.</a:t>
            </a:r>
          </a:p>
          <a:p>
            <a:r>
              <a:rPr lang="en-US" dirty="0" smtClean="0"/>
              <a:t>Returning the new coordinate for FEM.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1127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en-US" dirty="0" smtClean="0"/>
              <a:t>Result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696452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Initial positon of  node as indicated </a:t>
            </a:r>
            <a:endParaRPr lang="en-IN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5262286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</a:rPr>
              <a:t>3D FEM</a:t>
            </a:r>
            <a:endParaRPr lang="en-IN" dirty="0">
              <a:latin typeface="+mj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63788" y="5432362"/>
            <a:ext cx="8724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05064"/>
            <a:ext cx="3624063" cy="233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2728913"/>
            <a:ext cx="325621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87624" y="3284984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</a:rPr>
              <a:t>2D FEM</a:t>
            </a:r>
            <a:endParaRPr lang="en-IN" sz="2400" dirty="0">
              <a:latin typeface="+mj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663788" y="351581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10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Thermal Expansion</a:t>
            </a: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81127"/>
            <a:ext cx="31432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4283968" y="5365114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43608" y="5077499"/>
            <a:ext cx="2973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</a:rPr>
              <a:t>3D Thermal Expansion</a:t>
            </a:r>
            <a:endParaRPr lang="en-IN" sz="2400" dirty="0"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473" y="2348880"/>
            <a:ext cx="23145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43608" y="3220417"/>
            <a:ext cx="2973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</a:rPr>
              <a:t>2D Thermal Expansion</a:t>
            </a:r>
            <a:endParaRPr lang="en-IN" dirty="0">
              <a:latin typeface="+mj-l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283968" y="3451249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13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FEM result after thermal expansion</a:t>
            </a:r>
            <a:endParaRPr lang="en-IN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2952328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4797152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</a:rPr>
              <a:t>3d FEM</a:t>
            </a:r>
            <a:endParaRPr lang="en-IN" dirty="0">
              <a:latin typeface="+mj-lt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347864" y="5027984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15237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75656" y="2708920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</a:rPr>
              <a:t>2d FEM</a:t>
            </a:r>
            <a:endParaRPr lang="en-IN" sz="2400" dirty="0"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817309" y="2893586"/>
            <a:ext cx="132264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18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</TotalTime>
  <Words>261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Thermal effects in 2D and 3D FEM</vt:lpstr>
      <vt:lpstr>CONTENT</vt:lpstr>
      <vt:lpstr>Introduction</vt:lpstr>
      <vt:lpstr>2D Code for Thermal Effect</vt:lpstr>
      <vt:lpstr>3 D Code for Thermal Effect</vt:lpstr>
      <vt:lpstr>Matlab Program Structure</vt:lpstr>
      <vt:lpstr>Result</vt:lpstr>
      <vt:lpstr>After Thermal Expansion</vt:lpstr>
      <vt:lpstr>FEM result after thermal expansion</vt:lpstr>
      <vt:lpstr>Conclusion</vt:lpstr>
      <vt:lpstr>Questions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effects in 2D and 3D FEM</dc:title>
  <dc:creator>acer</dc:creator>
  <cp:lastModifiedBy>acer</cp:lastModifiedBy>
  <cp:revision>18</cp:revision>
  <dcterms:created xsi:type="dcterms:W3CDTF">2014-11-28T17:14:01Z</dcterms:created>
  <dcterms:modified xsi:type="dcterms:W3CDTF">2014-11-29T03:57:40Z</dcterms:modified>
</cp:coreProperties>
</file>